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7" r:id="rId4"/>
    <p:sldId id="301" r:id="rId5"/>
    <p:sldId id="302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88869" autoAdjust="0"/>
  </p:normalViewPr>
  <p:slideViewPr>
    <p:cSldViewPr>
      <p:cViewPr varScale="1">
        <p:scale>
          <a:sx n="97" d="100"/>
          <a:sy n="97" d="100"/>
        </p:scale>
        <p:origin x="990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DE4326F5-4FB6-4736-98FE-C814A7FDF4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5005A58-FE68-4397-91D7-74FFCBF71F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259CC-9520-46C4-9800-E0CDE90A31CF}" type="datetimeFigureOut">
              <a:rPr lang="pt-BR" smtClean="0"/>
              <a:t>05/10/2020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665CDD4-CFB0-4626-9FD2-2F4C058994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9CECDE4-0C79-4DC5-86E8-E22BBDCDDF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39149-830B-4A5C-BDA0-F2286157D3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809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4DB847-A7C6-423F-B771-46A6092732E3}" type="datetimeFigureOut">
              <a:rPr lang="en-US"/>
              <a:pPr>
                <a:defRPr/>
              </a:pPr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FC56A9-71FA-49A8-A49B-73E0C4B6E02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2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0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8000" y="1535288"/>
            <a:ext cx="10972800" cy="1485528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114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28752" y="6488114"/>
            <a:ext cx="4667249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Autor: SOBRAPO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447800"/>
            <a:ext cx="10363200" cy="8382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2667000"/>
            <a:ext cx="8534400" cy="533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6492876"/>
            <a:ext cx="1428751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0B4CF9C-55F4-4FFE-BD8D-163EF165F112}" type="datetime1">
              <a:rPr lang="en-US" smtClean="0"/>
              <a:t>10/2/2020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92876"/>
            <a:ext cx="50800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err="1"/>
              <a:t>Orientações</a:t>
            </a:r>
            <a:r>
              <a:rPr lang="en-US" dirty="0"/>
              <a:t> </a:t>
            </a:r>
            <a:r>
              <a:rPr lang="en-US" dirty="0" err="1"/>
              <a:t>gerais</a:t>
            </a:r>
            <a:r>
              <a:rPr lang="en-US" dirty="0"/>
              <a:t> para </a:t>
            </a:r>
            <a:r>
              <a:rPr lang="en-US" dirty="0" err="1"/>
              <a:t>enviar</a:t>
            </a:r>
            <a:r>
              <a:rPr lang="en-US" dirty="0"/>
              <a:t> </a:t>
            </a:r>
            <a:r>
              <a:rPr lang="en-US" dirty="0" err="1"/>
              <a:t>apresentação</a:t>
            </a:r>
            <a:r>
              <a:rPr lang="en-US" dirty="0"/>
              <a:t> de </a:t>
            </a:r>
            <a:r>
              <a:rPr lang="en-US" dirty="0" err="1"/>
              <a:t>vídeo</a:t>
            </a:r>
            <a:r>
              <a:rPr lang="en-US" dirty="0"/>
              <a:t> para o SBPO2020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8000" y="6492876"/>
            <a:ext cx="15240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6CB4F1-E69D-4458-B775-B121381A0F5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9556C-2595-4E56-A717-316D8EFEAEE5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A575-3527-424C-A005-428A5216F8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90A5D-7968-4289-B148-46667062E381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EB02-20BD-4C4F-B59A-1CA3F89D91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/>
              <a:t>Orientações gerais para enviar apresentação de video para o SBPO2020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28752" y="6488114"/>
            <a:ext cx="4667249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Autor: SOBRAPO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1760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/>
            </a:lvl1pPr>
            <a:lvl2pPr>
              <a:buSzPct val="60000"/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87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6492876"/>
            <a:ext cx="1428751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995A4D2-F510-48C2-95A3-ABA551F27ED8}" type="datetime1">
              <a:rPr lang="en-US" smtClean="0"/>
              <a:t>10/2/2020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C7FEBF-A170-470C-A369-F0D066FB58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90982-9BD1-41A4-898E-2DE3EFDAD62B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F621-4695-46C1-8607-7F4A48817B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28752" y="6488114"/>
            <a:ext cx="4667249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+mn-lt"/>
                <a:cs typeface="+mn-cs"/>
              </a:rPr>
              <a:t>Vu Pham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1"/>
            <a:ext cx="56896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1"/>
            <a:ext cx="56896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7856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20ADF50-10D7-42AC-AB89-4CCBF61CB015}" type="datetime1">
              <a:rPr lang="en-US" smtClean="0"/>
              <a:t>10/2/2020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58546F-1E4E-426D-9940-5EB4B4A7467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28752" y="6488114"/>
            <a:ext cx="4667249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bg1"/>
                </a:solidFill>
                <a:latin typeface="+mn-lt"/>
                <a:cs typeface="+mn-cs"/>
              </a:rPr>
              <a:t>Vu Pham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906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76401"/>
            <a:ext cx="5386917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9906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676401"/>
            <a:ext cx="5389033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7856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165E67-DA18-45D0-8E9E-6B8ACAE456BC}" type="datetime1">
              <a:rPr lang="en-US" smtClean="0"/>
              <a:t>10/2/2020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25B14B-C98E-4C14-96E7-18DD3A29C1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87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422400" y="6477000"/>
            <a:ext cx="46736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3F7254F-48EC-4278-B0A8-D3E98656B758}" type="datetime1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8ABFDA-DAF0-4496-8136-3108F5781C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422400" y="6477000"/>
            <a:ext cx="46736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D2C74D-DD70-47EE-8C13-D0349F90F129}" type="datetime1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C05FB1-C35B-4870-BC50-C1BF2D042AF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7659C-7A1E-4BA8-A357-D19EE208B1A5}" type="datetime1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A947-F0B9-4AC8-B617-2CA04D3999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64503-3AD9-4F80-9E80-DDFEFC8BB6B0}" type="datetime1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5516-340B-459A-81CA-6701DA508F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3D0017-6054-459D-AE5C-191A18401D8C}" type="datetime1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6CB6DE-1033-4C2C-8280-139BC16F7C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6" r:id="rId3"/>
    <p:sldLayoutId id="2147483673" r:id="rId4"/>
    <p:sldLayoutId id="2147483674" r:id="rId5"/>
    <p:sldLayoutId id="2147483675" r:id="rId6"/>
    <p:sldLayoutId id="214748367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oceedings.science/rasbq-2020/video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Pxosax69b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ROpGhVjSxRA&amp;list=PL9ZlJ8BigVnO_a9e-WyYwXImNEJUNrlug" TargetMode="External"/><Relationship Id="rId4" Type="http://schemas.openxmlformats.org/officeDocument/2006/relationships/hyperlink" Target="https://www.youtube.com/watch?v=toj6_pxRqH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5"/>
          <p:cNvSpPr>
            <a:spLocks noGrp="1"/>
          </p:cNvSpPr>
          <p:nvPr>
            <p:ph type="ctrTitle"/>
          </p:nvPr>
        </p:nvSpPr>
        <p:spPr>
          <a:xfrm>
            <a:off x="1523492" y="1747310"/>
            <a:ext cx="9145016" cy="1041699"/>
          </a:xfrm>
        </p:spPr>
        <p:txBody>
          <a:bodyPr/>
          <a:lstStyle/>
          <a:p>
            <a:r>
              <a:rPr lang="pt-BR" sz="5400" b="1" dirty="0">
                <a:latin typeface="Cambria" panose="02040503050406030204" pitchFamily="18" charset="0"/>
                <a:ea typeface="Cambria" panose="02040503050406030204" pitchFamily="18" charset="0"/>
              </a:rPr>
              <a:t>SBPO 2020 – ONLINE</a:t>
            </a:r>
            <a:br>
              <a:rPr lang="pt-BR" sz="5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BR" sz="3200" b="1" dirty="0">
                <a:latin typeface="Cambria" panose="02040503050406030204" pitchFamily="18" charset="0"/>
                <a:ea typeface="Cambria" panose="02040503050406030204" pitchFamily="18" charset="0"/>
              </a:rPr>
              <a:t>Orientações gerais</a:t>
            </a:r>
            <a:endParaRPr lang="en-US" sz="5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240526" y="3656112"/>
            <a:ext cx="2476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latin typeface="Tw Cen MT Condensed" panose="020B0606020104020203" pitchFamily="34" charset="0"/>
              </a:rPr>
              <a:t>Comissão Organizadora</a:t>
            </a:r>
            <a:r>
              <a:rPr lang="pt-BR" sz="2400" baseline="20000" dirty="0">
                <a:latin typeface="Tw Cen MT Condensed" panose="020B0606020104020203" pitchFamily="34" charset="0"/>
              </a:rPr>
              <a:t>1</a:t>
            </a:r>
            <a:r>
              <a:rPr lang="pt-BR" sz="2400" dirty="0">
                <a:latin typeface="Tw Cen MT Condensed" panose="020B0606020104020203" pitchFamily="34" charset="0"/>
              </a:rPr>
              <a:t> </a:t>
            </a:r>
          </a:p>
        </p:txBody>
      </p:sp>
      <p:sp>
        <p:nvSpPr>
          <p:cNvPr id="7" name="Retângulo 6"/>
          <p:cNvSpPr/>
          <p:nvPr/>
        </p:nvSpPr>
        <p:spPr>
          <a:xfrm>
            <a:off x="2853138" y="4005064"/>
            <a:ext cx="682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aseline="20000" dirty="0">
                <a:latin typeface="Tw Cen MT Condensed" panose="020B0606020104020203" pitchFamily="34" charset="0"/>
              </a:rPr>
              <a:t>1</a:t>
            </a:r>
            <a:r>
              <a:rPr lang="pt-BR" sz="3200" dirty="0">
                <a:latin typeface="Tw Cen MT Condensed" panose="020B0606020104020203" pitchFamily="34" charset="0"/>
              </a:rPr>
              <a:t> SOBRAPO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9E09F3-949C-45C3-B554-E31F903D3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36" y="332656"/>
            <a:ext cx="2235128" cy="79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 descr=" 2"/>
          <p:cNvSpPr>
            <a:spLocks noGrp="1"/>
          </p:cNvSpPr>
          <p:nvPr>
            <p:ph idx="1"/>
          </p:nvPr>
        </p:nvSpPr>
        <p:spPr>
          <a:xfrm>
            <a:off x="263352" y="970398"/>
            <a:ext cx="10009112" cy="835442"/>
          </a:xfrm>
        </p:spPr>
        <p:txBody>
          <a:bodyPr/>
          <a:lstStyle/>
          <a:p>
            <a:r>
              <a:rPr lang="pt-BR" sz="2800" dirty="0">
                <a:latin typeface="Tw Cen MT Condensed" panose="020B0606020104020203" pitchFamily="34" charset="0"/>
              </a:rPr>
              <a:t>Em função da pandemia, o SBPO deste ano será online e terá dois tipos de atividades.</a:t>
            </a:r>
            <a:endParaRPr lang="pt-BR" sz="2800" b="1" dirty="0">
              <a:latin typeface="Tw Cen MT Condensed" panose="020B0606020104020203" pitchFamily="34" charset="0"/>
            </a:endParaRPr>
          </a:p>
        </p:txBody>
      </p:sp>
      <p:sp>
        <p:nvSpPr>
          <p:cNvPr id="3" name="Título 2" descr="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SBPO 2020 – ONLINE</a:t>
            </a:r>
          </a:p>
        </p:txBody>
      </p:sp>
      <p:sp>
        <p:nvSpPr>
          <p:cNvPr id="5" name="Retângulo: Cantos Arredondados 4">
            <a:extLst>
              <a:ext uri="{FF2B5EF4-FFF2-40B4-BE49-F238E27FC236}">
                <a16:creationId xmlns:a16="http://schemas.microsoft.com/office/drawing/2014/main" id="{58EB54B8-0F33-49F0-9EE1-52782C1C1E70}"/>
              </a:ext>
            </a:extLst>
          </p:cNvPr>
          <p:cNvSpPr/>
          <p:nvPr/>
        </p:nvSpPr>
        <p:spPr>
          <a:xfrm>
            <a:off x="426766" y="1696193"/>
            <a:ext cx="551683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Tw Cen MT Condensed" panose="020B0606020104020203" pitchFamily="34" charset="0"/>
              </a:rPr>
              <a:t>Atividades síncronas - online</a:t>
            </a:r>
            <a:endParaRPr lang="pt-BR" sz="3200" b="1" dirty="0"/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A55C5D5B-4D71-4947-9A1B-D74DF64FC390}"/>
              </a:ext>
            </a:extLst>
          </p:cNvPr>
          <p:cNvSpPr/>
          <p:nvPr/>
        </p:nvSpPr>
        <p:spPr>
          <a:xfrm>
            <a:off x="6507793" y="1696193"/>
            <a:ext cx="525658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Tw Cen MT Condensed" panose="020B0606020104020203" pitchFamily="34" charset="0"/>
              </a:rPr>
              <a:t>Atividades assíncronas – sob demanda</a:t>
            </a:r>
            <a:endParaRPr lang="pt-BR" sz="2800" b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1DDDA79-B0EC-4A84-9874-B5766176B545}"/>
              </a:ext>
            </a:extLst>
          </p:cNvPr>
          <p:cNvSpPr txBox="1"/>
          <p:nvPr/>
        </p:nvSpPr>
        <p:spPr>
          <a:xfrm>
            <a:off x="422116" y="2484151"/>
            <a:ext cx="546422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Tw Cen MT Condensed" panose="020B0606020104020203" pitchFamily="34" charset="0"/>
              </a:rPr>
              <a:t>São atividades que acontecerão de forma sincronizada, com transmissão simultânea para o Youtube e Facebook e interação em tempo real.</a:t>
            </a:r>
          </a:p>
          <a:p>
            <a:pPr algn="just"/>
            <a:endParaRPr lang="pt-BR" sz="2400" dirty="0">
              <a:latin typeface="Tw Cen MT Condensed" panose="020B06060201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2060"/>
                </a:solidFill>
                <a:latin typeface="Tw Cen MT Condensed" panose="020B0606020104020203" pitchFamily="34" charset="0"/>
              </a:rPr>
              <a:t>Cerimônia de abertura.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2060"/>
                </a:solidFill>
                <a:latin typeface="Tw Cen MT Condensed" panose="020B0606020104020203" pitchFamily="34" charset="0"/>
              </a:rPr>
              <a:t>Palestras plenárias.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2060"/>
                </a:solidFill>
                <a:latin typeface="Tw Cen MT Condensed" panose="020B0606020104020203" pitchFamily="34" charset="0"/>
              </a:rPr>
              <a:t>Sessões de premiação.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AC356F9-06FA-48B9-9306-6D153EBD9E48}"/>
              </a:ext>
            </a:extLst>
          </p:cNvPr>
          <p:cNvSpPr txBox="1"/>
          <p:nvPr/>
        </p:nvSpPr>
        <p:spPr>
          <a:xfrm>
            <a:off x="6507793" y="2484151"/>
            <a:ext cx="546422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Tw Cen MT Condensed" panose="020B0606020104020203" pitchFamily="34" charset="0"/>
              </a:rPr>
              <a:t>As apresentações dos trabalhos completos e pôsteres serão feitas de forma assíncrona, através de vídeos gravados antecipadamente pelos autores, que ficarão disponíveis para serem assistidos a qualquer momento.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2060"/>
                </a:solidFill>
                <a:latin typeface="Tw Cen MT Condensed" panose="020B0606020104020203" pitchFamily="34" charset="0"/>
              </a:rPr>
              <a:t>Trabalhos completos.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2060"/>
                </a:solidFill>
                <a:latin typeface="Tw Cen MT Condensed" panose="020B0606020104020203" pitchFamily="34" charset="0"/>
              </a:rPr>
              <a:t>Pôsteres.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2060"/>
                </a:solidFill>
                <a:latin typeface="Tw Cen MT Condensed" panose="020B0606020104020203" pitchFamily="34" charset="0"/>
              </a:rPr>
              <a:t>Sessões especiais.</a:t>
            </a:r>
          </a:p>
          <a:p>
            <a:pPr algn="just"/>
            <a:r>
              <a:rPr lang="pt-BR" sz="2400" dirty="0">
                <a:latin typeface="Tw Cen MT Condensed" panose="020B0606020104020203" pitchFamily="34" charset="0"/>
              </a:rPr>
              <a:t>Para ver um exemplo de evento que já utilizou esse formato, acesse o link abaixo: </a:t>
            </a:r>
          </a:p>
          <a:p>
            <a:pPr algn="just"/>
            <a:r>
              <a:rPr lang="pt-BR" sz="2400" dirty="0">
                <a:latin typeface="Tw Cen MT Condensed" panose="020B0606020104020203" pitchFamily="34" charset="0"/>
                <a:hlinkClick r:id="rId2"/>
              </a:rPr>
              <a:t>https://proceedings.science/rasbq-2020/videos</a:t>
            </a:r>
            <a:endParaRPr lang="pt-BR" sz="24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81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descr="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Algumas orientações para gravar vídeos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E45391EA-0B1D-46FF-BBBA-B24812382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899318"/>
            <a:ext cx="11176000" cy="5059363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Duração dos vídeos por categoria de apresentação: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Trabalhos completos:  de 10 a 15 minutos.</a:t>
            </a:r>
          </a:p>
          <a:p>
            <a:pPr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Sessões especiais: de 10 a 15 minutos.</a:t>
            </a:r>
          </a:p>
          <a:p>
            <a:pPr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Pôsteres: de 5 a 6 minutos.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Formato da tela: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O vídeo deve ser gravado em modo paisagem. O formato exato a ser seguido é o formato 16:9, mesmo formato dos vídeos do YouTube.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Qualidade (resolução):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resolução mínima deve ser de 720p, mas não vai precisar se preocupar: a maioria absoluta dos gravadores e câmeras vão ter pelo menos essa qualidade.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de arquivo: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Dê preferência ao formato mp4.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Idioma: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vídeo pode ser gravado em português, espanhol ou inglês.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Template</a:t>
            </a: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dos slides: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template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dos slides é livre, mas caso queira utilizar alguma referência, pode encontrar aqui.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Microfone: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qualidade do som é essencial! Utilize um bom microfone para a gravação, como por exemplo o microfone embutido no fone de ouvido ou o que vem junto do seu celular. Se for utilizar o microfone do laptop ou computador verifique as configurações de volume para que o áudio seja captado sem distorções (muito alto ou muito baixo, por exemplo).</a:t>
            </a:r>
          </a:p>
        </p:txBody>
      </p:sp>
    </p:spTree>
    <p:extLst>
      <p:ext uri="{BB962C8B-B14F-4D97-AF65-F5344CB8AC3E}">
        <p14:creationId xmlns:p14="http://schemas.microsoft.com/office/powerpoint/2010/main" val="126382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 descr="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Ferramentas para gravar os vídeos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16D6466-1FB7-4DDC-9B55-9C4414A2C1A9}"/>
              </a:ext>
            </a:extLst>
          </p:cNvPr>
          <p:cNvSpPr txBox="1"/>
          <p:nvPr/>
        </p:nvSpPr>
        <p:spPr>
          <a:xfrm>
            <a:off x="767408" y="1124744"/>
            <a:ext cx="9721080" cy="3396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Alguns tutoriais com ferramentas para gravar a tela e preparar sua apresentação:</a:t>
            </a:r>
          </a:p>
          <a:p>
            <a:endParaRPr lang="pt-B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COMO GRAVAR VIDEOAULA NO POWER POINT | áudio e vídeo</a:t>
            </a:r>
          </a:p>
          <a:p>
            <a:pPr marL="457200">
              <a:lnSpc>
                <a:spcPct val="107000"/>
              </a:lnSpc>
            </a:pPr>
            <a:r>
              <a:rPr lang="pt-B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https://www.youtube.com/watch?v=7Pxosax69bI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Como gravar a tela com LOOM: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https://www.youtube.com/watch?v=toj6_pxRqHE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Gravando a tela do computador com o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Camtasia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Studio 9 - Aula 1: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https://www.youtube.com/watch?v=ROpGhVjSxRA&amp;list=PL9ZlJ8BigVnO_a9e-WyYwXImNEJUNrlug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298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5"/>
          <p:cNvSpPr>
            <a:spLocks noGrp="1"/>
          </p:cNvSpPr>
          <p:nvPr>
            <p:ph type="ctrTitle"/>
          </p:nvPr>
        </p:nvSpPr>
        <p:spPr>
          <a:xfrm>
            <a:off x="1523492" y="1747310"/>
            <a:ext cx="9145016" cy="1041699"/>
          </a:xfrm>
        </p:spPr>
        <p:txBody>
          <a:bodyPr/>
          <a:lstStyle/>
          <a:p>
            <a:r>
              <a:rPr lang="pt-BR" sz="5400" b="1" dirty="0">
                <a:latin typeface="Cambria" panose="02040503050406030204" pitchFamily="18" charset="0"/>
                <a:ea typeface="Cambria" panose="02040503050406030204" pitchFamily="18" charset="0"/>
              </a:rPr>
              <a:t>SBPO 2020 – ONLINE</a:t>
            </a:r>
            <a:br>
              <a:rPr lang="pt-BR" sz="5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pt-BR" sz="3200" b="1" dirty="0">
                <a:latin typeface="Cambria" panose="02040503050406030204" pitchFamily="18" charset="0"/>
                <a:ea typeface="Cambria" panose="02040503050406030204" pitchFamily="18" charset="0"/>
              </a:rPr>
              <a:t>Orientações gerais</a:t>
            </a:r>
            <a:endParaRPr lang="en-US" sz="5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814014" y="3838159"/>
            <a:ext cx="2563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latin typeface="Tw Cen MT Condensed" panose="020B0606020104020203" pitchFamily="34" charset="0"/>
              </a:rPr>
              <a:t>sobrapo@sobrapo.org.br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9E09F3-949C-45C3-B554-E31F903D3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36" y="332656"/>
            <a:ext cx="2235128" cy="79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577485"/>
      </p:ext>
    </p:extLst>
  </p:cSld>
  <p:clrMapOvr>
    <a:masterClrMapping/>
  </p:clrMapOvr>
</p:sld>
</file>

<file path=ppt/theme/theme1.xml><?xml version="1.0" encoding="utf-8"?>
<a:theme xmlns:a="http://schemas.openxmlformats.org/drawingml/2006/main" name="Bea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Beamer</Template>
  <TotalTime>8524</TotalTime>
  <Words>478</Words>
  <Application>Microsoft Office PowerPoint</Application>
  <PresentationFormat>Widescreen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Symbol</vt:lpstr>
      <vt:lpstr>Tw Cen MT Condensed</vt:lpstr>
      <vt:lpstr>Beamer</vt:lpstr>
      <vt:lpstr>SBPO 2020 – ONLINE Orientações gerais</vt:lpstr>
      <vt:lpstr>SBPO 2020 – ONLINE</vt:lpstr>
      <vt:lpstr>Algumas orientações para gravar vídeos</vt:lpstr>
      <vt:lpstr>Ferramentas para gravar os vídeos</vt:lpstr>
      <vt:lpstr>SBPO 2020 – ONLINE Orientações gerais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 modelo de programação linear estocástico para o problema de planejamento da expansão dos sistemas de distribuição de energia elétrica</dc:title>
  <dc:creator>Luciano Panek</dc:creator>
  <cp:lastModifiedBy>Glaucia</cp:lastModifiedBy>
  <cp:revision>110</cp:revision>
  <dcterms:created xsi:type="dcterms:W3CDTF">2016-09-26T17:12:19Z</dcterms:created>
  <dcterms:modified xsi:type="dcterms:W3CDTF">2020-10-05T20:14:10Z</dcterms:modified>
</cp:coreProperties>
</file>